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0000"/>
    <a:srgbClr val="4F81BD"/>
    <a:srgbClr val="339966"/>
    <a:srgbClr val="FFC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792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0702B-8C06-4AF3-A76D-513998F318B3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7B38-427F-4093-A8E7-A51685B6B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043472" y="861529"/>
            <a:ext cx="5638798" cy="620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argill-Header-150dpi-portra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" y="0"/>
            <a:ext cx="8991603" cy="11636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72368" y="115669"/>
            <a:ext cx="3314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Excelsior Crossings Building 9320</a:t>
            </a:r>
          </a:p>
          <a:p>
            <a:pPr algn="r"/>
            <a:r>
              <a:rPr lang="en-US" dirty="0" smtClean="0"/>
              <a:t>Driving and Parking Instructions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210050" y="3276600"/>
            <a:ext cx="1019175" cy="1381125"/>
          </a:xfrm>
          <a:custGeom>
            <a:avLst/>
            <a:gdLst>
              <a:gd name="connsiteX0" fmla="*/ 990600 w 1019175"/>
              <a:gd name="connsiteY0" fmla="*/ 1047750 h 1381125"/>
              <a:gd name="connsiteX1" fmla="*/ 409575 w 1019175"/>
              <a:gd name="connsiteY1" fmla="*/ 104775 h 1381125"/>
              <a:gd name="connsiteX2" fmla="*/ 390525 w 1019175"/>
              <a:gd name="connsiteY2" fmla="*/ 123825 h 1381125"/>
              <a:gd name="connsiteX3" fmla="*/ 314325 w 1019175"/>
              <a:gd name="connsiteY3" fmla="*/ 0 h 1381125"/>
              <a:gd name="connsiteX4" fmla="*/ 95250 w 1019175"/>
              <a:gd name="connsiteY4" fmla="*/ 133350 h 1381125"/>
              <a:gd name="connsiteX5" fmla="*/ 0 w 1019175"/>
              <a:gd name="connsiteY5" fmla="*/ 190500 h 1381125"/>
              <a:gd name="connsiteX6" fmla="*/ 66675 w 1019175"/>
              <a:gd name="connsiteY6" fmla="*/ 304800 h 1381125"/>
              <a:gd name="connsiteX7" fmla="*/ 47625 w 1019175"/>
              <a:gd name="connsiteY7" fmla="*/ 333375 h 1381125"/>
              <a:gd name="connsiteX8" fmla="*/ 619125 w 1019175"/>
              <a:gd name="connsiteY8" fmla="*/ 1276350 h 1381125"/>
              <a:gd name="connsiteX9" fmla="*/ 647700 w 1019175"/>
              <a:gd name="connsiteY9" fmla="*/ 1247775 h 1381125"/>
              <a:gd name="connsiteX10" fmla="*/ 714375 w 1019175"/>
              <a:gd name="connsiteY10" fmla="*/ 1381125 h 1381125"/>
              <a:gd name="connsiteX11" fmla="*/ 942975 w 1019175"/>
              <a:gd name="connsiteY11" fmla="*/ 1247775 h 1381125"/>
              <a:gd name="connsiteX12" fmla="*/ 923925 w 1019175"/>
              <a:gd name="connsiteY12" fmla="*/ 1228725 h 1381125"/>
              <a:gd name="connsiteX13" fmla="*/ 1019175 w 1019175"/>
              <a:gd name="connsiteY13" fmla="*/ 1152525 h 1381125"/>
              <a:gd name="connsiteX14" fmla="*/ 990600 w 1019175"/>
              <a:gd name="connsiteY14" fmla="*/ 1047750 h 138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19175" h="1381125">
                <a:moveTo>
                  <a:pt x="990600" y="1047750"/>
                </a:moveTo>
                <a:lnTo>
                  <a:pt x="409575" y="104775"/>
                </a:lnTo>
                <a:lnTo>
                  <a:pt x="390525" y="123825"/>
                </a:lnTo>
                <a:lnTo>
                  <a:pt x="314325" y="0"/>
                </a:lnTo>
                <a:lnTo>
                  <a:pt x="95250" y="133350"/>
                </a:lnTo>
                <a:lnTo>
                  <a:pt x="0" y="190500"/>
                </a:lnTo>
                <a:lnTo>
                  <a:pt x="66675" y="304800"/>
                </a:lnTo>
                <a:lnTo>
                  <a:pt x="47625" y="333375"/>
                </a:lnTo>
                <a:lnTo>
                  <a:pt x="619125" y="1276350"/>
                </a:lnTo>
                <a:lnTo>
                  <a:pt x="647700" y="1247775"/>
                </a:lnTo>
                <a:lnTo>
                  <a:pt x="714375" y="1381125"/>
                </a:lnTo>
                <a:lnTo>
                  <a:pt x="942975" y="1247775"/>
                </a:lnTo>
                <a:lnTo>
                  <a:pt x="923925" y="1228725"/>
                </a:lnTo>
                <a:lnTo>
                  <a:pt x="1019175" y="1152525"/>
                </a:lnTo>
                <a:lnTo>
                  <a:pt x="990600" y="10477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429125" y="1809750"/>
            <a:ext cx="1533525" cy="1762125"/>
          </a:xfrm>
          <a:custGeom>
            <a:avLst/>
            <a:gdLst>
              <a:gd name="connsiteX0" fmla="*/ 752475 w 1533525"/>
              <a:gd name="connsiteY0" fmla="*/ 1762125 h 1762125"/>
              <a:gd name="connsiteX1" fmla="*/ 0 w 1533525"/>
              <a:gd name="connsiteY1" fmla="*/ 533400 h 1762125"/>
              <a:gd name="connsiteX2" fmla="*/ 847725 w 1533525"/>
              <a:gd name="connsiteY2" fmla="*/ 0 h 1762125"/>
              <a:gd name="connsiteX3" fmla="*/ 1514475 w 1533525"/>
              <a:gd name="connsiteY3" fmla="*/ 1095375 h 1762125"/>
              <a:gd name="connsiteX4" fmla="*/ 1438275 w 1533525"/>
              <a:gd name="connsiteY4" fmla="*/ 1114425 h 1762125"/>
              <a:gd name="connsiteX5" fmla="*/ 1533525 w 1533525"/>
              <a:gd name="connsiteY5" fmla="*/ 1295400 h 1762125"/>
              <a:gd name="connsiteX6" fmla="*/ 752475 w 1533525"/>
              <a:gd name="connsiteY6" fmla="*/ 1762125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3525" h="1762125">
                <a:moveTo>
                  <a:pt x="752475" y="1762125"/>
                </a:moveTo>
                <a:lnTo>
                  <a:pt x="0" y="533400"/>
                </a:lnTo>
                <a:lnTo>
                  <a:pt x="847725" y="0"/>
                </a:lnTo>
                <a:lnTo>
                  <a:pt x="1514475" y="1095375"/>
                </a:lnTo>
                <a:lnTo>
                  <a:pt x="1438275" y="1114425"/>
                </a:lnTo>
                <a:lnTo>
                  <a:pt x="1533525" y="1295400"/>
                </a:lnTo>
                <a:lnTo>
                  <a:pt x="752475" y="1762125"/>
                </a:lnTo>
                <a:close/>
              </a:path>
            </a:pathLst>
          </a:custGeom>
          <a:solidFill>
            <a:srgbClr val="4F81BD">
              <a:alpha val="50196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5867400" y="5943600"/>
            <a:ext cx="1828800" cy="533400"/>
          </a:xfrm>
          <a:prstGeom prst="wedgeRoundRectCallout">
            <a:avLst>
              <a:gd name="adj1" fmla="val -122854"/>
              <a:gd name="adj2" fmla="val 4640"/>
              <a:gd name="adj3" fmla="val 16667"/>
            </a:avLst>
          </a:prstGeom>
          <a:solidFill>
            <a:srgbClr val="339966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Excelsior Blvd/Jackson St Intersection</a:t>
            </a:r>
            <a:endParaRPr lang="en-US" sz="1200" b="1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6172200" y="5334000"/>
            <a:ext cx="1524000" cy="533400"/>
          </a:xfrm>
          <a:prstGeom prst="wedgeRoundRectCallout">
            <a:avLst>
              <a:gd name="adj1" fmla="val -41400"/>
              <a:gd name="adj2" fmla="val -209827"/>
              <a:gd name="adj3" fmla="val 16667"/>
            </a:avLst>
          </a:prstGeom>
          <a:solidFill>
            <a:srgbClr val="FFC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Main Campus Entrance at Jackson Street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3430815">
            <a:off x="4372124" y="3702718"/>
            <a:ext cx="721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Building </a:t>
            </a:r>
          </a:p>
          <a:p>
            <a:pPr algn="ctr"/>
            <a:r>
              <a:rPr lang="en-US" sz="1200" dirty="0" smtClean="0"/>
              <a:t>9320</a:t>
            </a:r>
            <a:endParaRPr lang="en-US" sz="1200" dirty="0"/>
          </a:p>
        </p:txBody>
      </p:sp>
      <p:sp>
        <p:nvSpPr>
          <p:cNvPr id="18" name="Oval 17"/>
          <p:cNvSpPr/>
          <p:nvPr/>
        </p:nvSpPr>
        <p:spPr>
          <a:xfrm>
            <a:off x="2895600" y="4724400"/>
            <a:ext cx="304800" cy="304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3517946">
            <a:off x="2691085" y="4672313"/>
            <a:ext cx="721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Building </a:t>
            </a:r>
          </a:p>
          <a:p>
            <a:pPr algn="ctr"/>
            <a:r>
              <a:rPr lang="en-US" sz="1200" dirty="0" smtClean="0"/>
              <a:t>9380</a:t>
            </a: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3124200" y="3352800"/>
            <a:ext cx="304800" cy="304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9794743">
            <a:off x="2971867" y="3236064"/>
            <a:ext cx="69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Building </a:t>
            </a:r>
          </a:p>
          <a:p>
            <a:pPr algn="ctr"/>
            <a:r>
              <a:rPr lang="en-US" sz="1200" dirty="0" smtClean="0"/>
              <a:t>9350</a:t>
            </a:r>
            <a:endParaRPr lang="en-US" sz="1200" dirty="0"/>
          </a:p>
        </p:txBody>
      </p:sp>
      <p:sp>
        <p:nvSpPr>
          <p:cNvPr id="26" name="Freeform 25"/>
          <p:cNvSpPr/>
          <p:nvPr/>
        </p:nvSpPr>
        <p:spPr>
          <a:xfrm>
            <a:off x="5104563" y="2868804"/>
            <a:ext cx="411982" cy="562708"/>
          </a:xfrm>
          <a:custGeom>
            <a:avLst/>
            <a:gdLst>
              <a:gd name="connsiteX0" fmla="*/ 296426 w 411982"/>
              <a:gd name="connsiteY0" fmla="*/ 562708 h 562708"/>
              <a:gd name="connsiteX1" fmla="*/ 0 w 411982"/>
              <a:gd name="connsiteY1" fmla="*/ 70339 h 562708"/>
              <a:gd name="connsiteX2" fmla="*/ 125604 w 411982"/>
              <a:gd name="connsiteY2" fmla="*/ 0 h 562708"/>
              <a:gd name="connsiteX3" fmla="*/ 411982 w 411982"/>
              <a:gd name="connsiteY3" fmla="*/ 487345 h 562708"/>
              <a:gd name="connsiteX4" fmla="*/ 296426 w 411982"/>
              <a:gd name="connsiteY4" fmla="*/ 562708 h 56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982" h="562708">
                <a:moveTo>
                  <a:pt x="296426" y="562708"/>
                </a:moveTo>
                <a:lnTo>
                  <a:pt x="0" y="70339"/>
                </a:lnTo>
                <a:lnTo>
                  <a:pt x="125604" y="0"/>
                </a:lnTo>
                <a:lnTo>
                  <a:pt x="411982" y="487345"/>
                </a:lnTo>
                <a:lnTo>
                  <a:pt x="296426" y="562708"/>
                </a:lnTo>
                <a:close/>
              </a:path>
            </a:pathLst>
          </a:custGeom>
          <a:solidFill>
            <a:srgbClr val="C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ular Callout 26"/>
          <p:cNvSpPr/>
          <p:nvPr/>
        </p:nvSpPr>
        <p:spPr>
          <a:xfrm>
            <a:off x="6934200" y="1676400"/>
            <a:ext cx="1447800" cy="533400"/>
          </a:xfrm>
          <a:prstGeom prst="wedgeRoundRectCallout">
            <a:avLst>
              <a:gd name="adj1" fmla="val -157089"/>
              <a:gd name="adj2" fmla="val 267191"/>
              <a:gd name="adj3" fmla="val 16667"/>
            </a:avLst>
          </a:prstGeom>
          <a:solidFill>
            <a:srgbClr val="C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Visitor Parking in Parking Ramp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152445" y="3379304"/>
            <a:ext cx="1129085" cy="1117159"/>
          </a:xfrm>
          <a:custGeom>
            <a:avLst/>
            <a:gdLst>
              <a:gd name="connsiteX0" fmla="*/ 1129085 w 1129085"/>
              <a:gd name="connsiteY0" fmla="*/ 1113183 h 1117159"/>
              <a:gd name="connsiteX1" fmla="*/ 1009816 w 1129085"/>
              <a:gd name="connsiteY1" fmla="*/ 1049573 h 1117159"/>
              <a:gd name="connsiteX2" fmla="*/ 914400 w 1129085"/>
              <a:gd name="connsiteY2" fmla="*/ 1001865 h 1117159"/>
              <a:gd name="connsiteX3" fmla="*/ 787179 w 1129085"/>
              <a:gd name="connsiteY3" fmla="*/ 1001865 h 1117159"/>
              <a:gd name="connsiteX4" fmla="*/ 683812 w 1129085"/>
              <a:gd name="connsiteY4" fmla="*/ 1025719 h 1117159"/>
              <a:gd name="connsiteX5" fmla="*/ 580445 w 1129085"/>
              <a:gd name="connsiteY5" fmla="*/ 1089329 h 1117159"/>
              <a:gd name="connsiteX6" fmla="*/ 500932 w 1129085"/>
              <a:gd name="connsiteY6" fmla="*/ 1081378 h 1117159"/>
              <a:gd name="connsiteX7" fmla="*/ 429371 w 1129085"/>
              <a:gd name="connsiteY7" fmla="*/ 1009816 h 1117159"/>
              <a:gd name="connsiteX8" fmla="*/ 55659 w 1129085"/>
              <a:gd name="connsiteY8" fmla="*/ 437322 h 1117159"/>
              <a:gd name="connsiteX9" fmla="*/ 95416 w 1129085"/>
              <a:gd name="connsiteY9" fmla="*/ 310101 h 1117159"/>
              <a:gd name="connsiteX10" fmla="*/ 286247 w 1129085"/>
              <a:gd name="connsiteY10" fmla="*/ 198783 h 1117159"/>
              <a:gd name="connsiteX11" fmla="*/ 397565 w 1129085"/>
              <a:gd name="connsiteY11" fmla="*/ 87465 h 1117159"/>
              <a:gd name="connsiteX12" fmla="*/ 349858 w 1129085"/>
              <a:gd name="connsiteY12" fmla="*/ 0 h 111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9085" h="1117159">
                <a:moveTo>
                  <a:pt x="1129085" y="1113183"/>
                </a:moveTo>
                <a:lnTo>
                  <a:pt x="1009816" y="1049573"/>
                </a:lnTo>
                <a:cubicBezTo>
                  <a:pt x="974035" y="1031020"/>
                  <a:pt x="951506" y="1009816"/>
                  <a:pt x="914400" y="1001865"/>
                </a:cubicBezTo>
                <a:cubicBezTo>
                  <a:pt x="877294" y="993914"/>
                  <a:pt x="825610" y="997889"/>
                  <a:pt x="787179" y="1001865"/>
                </a:cubicBezTo>
                <a:cubicBezTo>
                  <a:pt x="748748" y="1005841"/>
                  <a:pt x="718268" y="1011142"/>
                  <a:pt x="683812" y="1025719"/>
                </a:cubicBezTo>
                <a:cubicBezTo>
                  <a:pt x="649356" y="1040296"/>
                  <a:pt x="610925" y="1080053"/>
                  <a:pt x="580445" y="1089329"/>
                </a:cubicBezTo>
                <a:cubicBezTo>
                  <a:pt x="549965" y="1098606"/>
                  <a:pt x="526111" y="1094630"/>
                  <a:pt x="500932" y="1081378"/>
                </a:cubicBezTo>
                <a:cubicBezTo>
                  <a:pt x="475753" y="1068126"/>
                  <a:pt x="503583" y="1117159"/>
                  <a:pt x="429371" y="1009816"/>
                </a:cubicBezTo>
                <a:cubicBezTo>
                  <a:pt x="355159" y="902473"/>
                  <a:pt x="111318" y="553941"/>
                  <a:pt x="55659" y="437322"/>
                </a:cubicBezTo>
                <a:cubicBezTo>
                  <a:pt x="0" y="320703"/>
                  <a:pt x="56985" y="349857"/>
                  <a:pt x="95416" y="310101"/>
                </a:cubicBezTo>
                <a:cubicBezTo>
                  <a:pt x="133847" y="270345"/>
                  <a:pt x="235889" y="235889"/>
                  <a:pt x="286247" y="198783"/>
                </a:cubicBezTo>
                <a:cubicBezTo>
                  <a:pt x="336605" y="161677"/>
                  <a:pt x="386963" y="120596"/>
                  <a:pt x="397565" y="87465"/>
                </a:cubicBezTo>
                <a:cubicBezTo>
                  <a:pt x="408167" y="54334"/>
                  <a:pt x="379012" y="27167"/>
                  <a:pt x="349858" y="0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ular Callout 23"/>
          <p:cNvSpPr/>
          <p:nvPr/>
        </p:nvSpPr>
        <p:spPr>
          <a:xfrm>
            <a:off x="6858000" y="3124200"/>
            <a:ext cx="1524000" cy="1295400"/>
          </a:xfrm>
          <a:prstGeom prst="wedgeRoundRectCallout">
            <a:avLst>
              <a:gd name="adj1" fmla="val -159647"/>
              <a:gd name="adj2" fmla="val -7771"/>
              <a:gd name="adj3" fmla="val 16667"/>
            </a:avLst>
          </a:prstGeom>
          <a:solidFill>
            <a:srgbClr val="4F81BD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/>
              <a:t>SOUTH </a:t>
            </a:r>
            <a:r>
              <a:rPr lang="en-US" sz="1200" b="1" dirty="0" smtClean="0"/>
              <a:t>Parking Ramp  Entry for Accessibility to :  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Visitor Parking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Disabled Parking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41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Cargill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Base Image</dc:creator>
  <cp:lastModifiedBy>Kevin Knudson</cp:lastModifiedBy>
  <cp:revision>45</cp:revision>
  <dcterms:created xsi:type="dcterms:W3CDTF">2010-04-06T16:30:19Z</dcterms:created>
  <dcterms:modified xsi:type="dcterms:W3CDTF">2011-11-15T20:21:23Z</dcterms:modified>
</cp:coreProperties>
</file>